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256" r:id="rId2"/>
    <p:sldId id="466" r:id="rId3"/>
    <p:sldId id="444" r:id="rId4"/>
    <p:sldId id="445" r:id="rId5"/>
    <p:sldId id="409" r:id="rId6"/>
    <p:sldId id="447" r:id="rId7"/>
    <p:sldId id="335" r:id="rId8"/>
    <p:sldId id="405" r:id="rId9"/>
    <p:sldId id="363" r:id="rId10"/>
    <p:sldId id="342" r:id="rId11"/>
    <p:sldId id="391" r:id="rId12"/>
    <p:sldId id="448" r:id="rId13"/>
    <p:sldId id="344" r:id="rId14"/>
    <p:sldId id="449" r:id="rId15"/>
    <p:sldId id="392" r:id="rId16"/>
    <p:sldId id="452" r:id="rId17"/>
    <p:sldId id="411" r:id="rId18"/>
    <p:sldId id="450" r:id="rId19"/>
    <p:sldId id="413" r:id="rId20"/>
    <p:sldId id="258" r:id="rId21"/>
    <p:sldId id="415" r:id="rId22"/>
    <p:sldId id="417" r:id="rId23"/>
    <p:sldId id="422" r:id="rId24"/>
    <p:sldId id="423" r:id="rId25"/>
    <p:sldId id="425" r:id="rId26"/>
    <p:sldId id="426" r:id="rId27"/>
    <p:sldId id="427" r:id="rId28"/>
    <p:sldId id="429" r:id="rId29"/>
    <p:sldId id="561" r:id="rId30"/>
    <p:sldId id="434" r:id="rId31"/>
    <p:sldId id="454" r:id="rId32"/>
    <p:sldId id="460" r:id="rId33"/>
    <p:sldId id="461" r:id="rId34"/>
    <p:sldId id="462" r:id="rId35"/>
    <p:sldId id="463" r:id="rId36"/>
    <p:sldId id="464" r:id="rId37"/>
    <p:sldId id="465" r:id="rId38"/>
    <p:sldId id="442" r:id="rId39"/>
    <p:sldId id="345" r:id="rId40"/>
    <p:sldId id="451" r:id="rId41"/>
    <p:sldId id="562" r:id="rId42"/>
    <p:sldId id="56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2"/>
    <p:restoredTop sz="66650"/>
  </p:normalViewPr>
  <p:slideViewPr>
    <p:cSldViewPr snapToGrid="0" snapToObjects="1">
      <p:cViewPr varScale="1">
        <p:scale>
          <a:sx n="114" d="100"/>
          <a:sy n="114" d="100"/>
        </p:scale>
        <p:origin x="1040" y="176"/>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8/25/20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8/25/20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 </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barely scratched the surface of what you can do with </a:t>
            </a:r>
            <a:r>
              <a:rPr lang="en-US" dirty="0" err="1"/>
              <a:t>ggplots</a:t>
            </a:r>
            <a:r>
              <a:rPr lang="en-US" dirty="0"/>
              <a:t>.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which I have linked to in the Resources section of the course website is great to have on hand as you’re exploring your data. It reviews the basic template for building any plot and also lists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22015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The </a:t>
            </a:r>
            <a:r>
              <a:rPr lang="en-US" i="0" dirty="0" err="1"/>
              <a:t>gtsummary</a:t>
            </a:r>
            <a:r>
              <a:rPr lang="en-US" i="0" dirty="0"/>
              <a:t> package, about which you’ll hear a great talk tomorrow, makes it trivial to generate publication-ready tables from a tidy data.</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038930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021547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6019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39337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77682"/>
            <a:ext cx="4754880" cy="3931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139337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377682"/>
            <a:ext cx="4754880" cy="3931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4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213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6468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328286"/>
            <a:ext cx="9720073" cy="4981074"/>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8/25/20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78" r:id="rId9"/>
    <p:sldLayoutId id="2147483679" r:id="rId10"/>
    <p:sldLayoutId id="2147483680" r:id="rId11"/>
    <p:sldLayoutId id="2147483674" r:id="rId12"/>
    <p:sldLayoutId id="2147483676" r:id="rId13"/>
    <p:sldLayoutId id="2147483668" r:id="rId14"/>
    <p:sldLayoutId id="2147483669" r:id="rId15"/>
    <p:sldLayoutId id="2147483670" r:id="rId16"/>
    <p:sldLayoutId id="2147483671" r:id="rId17"/>
    <p:sldLayoutId id="2147483672" r:id="rId18"/>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1.emf"/><Relationship Id="rId7"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6.tiff"/><Relationship Id="rId5" Type="http://schemas.openxmlformats.org/officeDocument/2006/relationships/image" Target="../media/image23.tiff"/><Relationship Id="rId4" Type="http://schemas.openxmlformats.org/officeDocument/2006/relationships/image" Target="../media/image28.png"/><Relationship Id="rId9"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hyperlink" Target="https://serialmentor.com/dataviz"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sz="7200" b="1" dirty="0"/>
              <a:t>Visualize</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Stephan Kadauke</a:t>
            </a:r>
          </a:p>
          <a:p>
            <a:r>
              <a:rPr lang="en-US" sz="2800" dirty="0"/>
              <a:t>R/Medicine 2020</a:t>
            </a: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fontScale="90000"/>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fontScale="90000"/>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normAutofit fontScale="90000"/>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861342"/>
          </a:xfrm>
        </p:spPr>
        <p:txBody>
          <a:bodyPr>
            <a:normAutofit fontScale="92500" lnSpcReduction="10000"/>
          </a:bodyPr>
          <a:lstStyle/>
          <a:p>
            <a:pPr marL="0" indent="0">
              <a:buNone/>
            </a:pPr>
            <a:r>
              <a:rPr lang="en-US" dirty="0"/>
              <a:t>Open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Visualize.Rmd</a:t>
            </a:r>
            <a:r>
              <a:rPr lang="en-US" dirty="0"/>
              <a:t>. Work through the exercises of the section titled “Your Turn 5”.</a:t>
            </a:r>
          </a:p>
          <a:p>
            <a:pPr marL="0" indent="0">
              <a:buNone/>
            </a:pPr>
            <a:r>
              <a:rPr lang="en-US" dirty="0"/>
              <a:t>Stop when it says “Stop Here”.</a:t>
            </a:r>
          </a:p>
          <a:p>
            <a:pPr marL="0" indent="0">
              <a:buNone/>
            </a:pPr>
            <a:endParaRPr lang="en-US" dirty="0"/>
          </a:p>
          <a:p>
            <a:pPr marL="0" indent="0">
              <a:buNone/>
            </a:pP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Return to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Visualize.Rmd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normAutofit fontScale="90000"/>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102732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fontScale="90000"/>
          </a:bodyPr>
          <a:lstStyle/>
          <a:p>
            <a:r>
              <a:rPr lang="en-US" dirty="0"/>
              <a:t>A grammar for </a:t>
            </a:r>
            <a:r>
              <a:rPr lang="en-US" i="1" dirty="0"/>
              <a:t>tables</a:t>
            </a:r>
          </a:p>
        </p:txBody>
      </p:sp>
    </p:spTree>
    <p:extLst>
      <p:ext uri="{BB962C8B-B14F-4D97-AF65-F5344CB8AC3E}">
        <p14:creationId xmlns:p14="http://schemas.microsoft.com/office/powerpoint/2010/main" val="39074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6"/>
            <a:ext cx="9720072" cy="2172202"/>
          </a:xfrm>
        </p:spPr>
        <p:txBody>
          <a:bodyPr>
            <a:normAutofit fontScale="850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10761</TotalTime>
  <Words>4215</Words>
  <Application>Microsoft Macintosh PowerPoint</Application>
  <PresentationFormat>Widescreen</PresentationFormat>
  <Paragraphs>392</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Monaco</vt:lpstr>
      <vt:lpstr>Tw Cen MT</vt:lpstr>
      <vt:lpstr>Tw Cen MT Condensed</vt:lpstr>
      <vt:lpstr>Wingdings 3</vt:lpstr>
      <vt:lpstr>Integral</vt:lpstr>
      <vt:lpstr>Visualize</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PowerPoint Presentation</vt:lpstr>
      <vt:lpstr>2. Pick a “Geom” Function</vt:lpstr>
      <vt:lpstr>PowerPoint Presentation</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554</cp:revision>
  <cp:lastPrinted>2020-07-07T16:31:56Z</cp:lastPrinted>
  <dcterms:created xsi:type="dcterms:W3CDTF">2018-02-26T19:02:44Z</dcterms:created>
  <dcterms:modified xsi:type="dcterms:W3CDTF">2020-08-25T20:35:08Z</dcterms:modified>
</cp:coreProperties>
</file>